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4" r:id="rId3"/>
    <p:sldId id="258" r:id="rId4"/>
    <p:sldId id="259" r:id="rId5"/>
    <p:sldId id="267" r:id="rId6"/>
    <p:sldId id="268" r:id="rId7"/>
    <p:sldId id="261" r:id="rId8"/>
    <p:sldId id="262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681"/>
    <a:srgbClr val="92C024"/>
    <a:srgbClr val="3D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4626" autoAdjust="0"/>
  </p:normalViewPr>
  <p:slideViewPr>
    <p:cSldViewPr snapToGrid="0">
      <p:cViewPr varScale="1">
        <p:scale>
          <a:sx n="121" d="100"/>
          <a:sy n="121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76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0625-AB74-4B01-AB11-9508BEFADAFB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1FB8F-724F-4A61-99D3-B36E4ABE8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74923-CF69-4B05-A98D-2C4B3440AF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6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87451" y="1268415"/>
            <a:ext cx="6769100" cy="1080467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050" b="1"/>
            </a:lvl1pPr>
            <a:lvl2pPr algn="ctr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675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670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007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730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149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3885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01402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838FCB-4321-421C-B6BE-CC3A79611A06}" type="slidenum">
              <a:rPr lang="en-GB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0B40E-BE2B-4702-B41D-934DEDD9B46C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39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77D5B-6B6C-4FE8-9389-01B5F489F891}" type="slidenum">
              <a:rPr lang="en-GB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9B2FB-2424-49FB-B4FE-264DC37EFACD}" type="slidenum">
              <a:rPr lang="en-GB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9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525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5858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166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521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6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4647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9491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4">
            <a:extLst>
              <a:ext uri="{FF2B5EF4-FFF2-40B4-BE49-F238E27FC236}">
                <a16:creationId xmlns:a16="http://schemas.microsoft.com/office/drawing/2014/main" id="{8EA5F672-8060-5A48-BBB0-1E4E1CF9CEF9}"/>
              </a:ext>
            </a:extLst>
          </p:cNvPr>
          <p:cNvSpPr/>
          <p:nvPr userDrawn="1"/>
        </p:nvSpPr>
        <p:spPr>
          <a:xfrm>
            <a:off x="0" y="-10372"/>
            <a:ext cx="9144000" cy="11176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4095 h 21324"/>
              <a:gd name="connsiteX1" fmla="*/ 21600 w 21600"/>
              <a:gd name="connsiteY1" fmla="*/ 0 h 21324"/>
              <a:gd name="connsiteX2" fmla="*/ 21600 w 21600"/>
              <a:gd name="connsiteY2" fmla="*/ 17322 h 21324"/>
              <a:gd name="connsiteX3" fmla="*/ 0 w 21600"/>
              <a:gd name="connsiteY3" fmla="*/ 20172 h 21324"/>
              <a:gd name="connsiteX4" fmla="*/ 0 w 21600"/>
              <a:gd name="connsiteY4" fmla="*/ 14095 h 21324"/>
              <a:gd name="connsiteX0" fmla="*/ 0 w 21600"/>
              <a:gd name="connsiteY0" fmla="*/ 45 h 7274"/>
              <a:gd name="connsiteX1" fmla="*/ 21584 w 21600"/>
              <a:gd name="connsiteY1" fmla="*/ 0 h 7274"/>
              <a:gd name="connsiteX2" fmla="*/ 21600 w 21600"/>
              <a:gd name="connsiteY2" fmla="*/ 3272 h 7274"/>
              <a:gd name="connsiteX3" fmla="*/ 0 w 21600"/>
              <a:gd name="connsiteY3" fmla="*/ 6122 h 7274"/>
              <a:gd name="connsiteX4" fmla="*/ 0 w 21600"/>
              <a:gd name="connsiteY4" fmla="*/ 45 h 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7274">
                <a:moveTo>
                  <a:pt x="0" y="45"/>
                </a:moveTo>
                <a:lnTo>
                  <a:pt x="21584" y="0"/>
                </a:lnTo>
                <a:cubicBezTo>
                  <a:pt x="21589" y="1091"/>
                  <a:pt x="21595" y="2181"/>
                  <a:pt x="21600" y="3272"/>
                </a:cubicBezTo>
                <a:cubicBezTo>
                  <a:pt x="10800" y="3272"/>
                  <a:pt x="10800" y="9872"/>
                  <a:pt x="0" y="6122"/>
                </a:cubicBezTo>
                <a:lnTo>
                  <a:pt x="0" y="45"/>
                </a:lnTo>
                <a:close/>
              </a:path>
            </a:pathLst>
          </a:custGeom>
          <a:solidFill>
            <a:srgbClr val="65268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2ADAB-738A-6E47-B94D-AC745FA04624}"/>
              </a:ext>
            </a:extLst>
          </p:cNvPr>
          <p:cNvSpPr txBox="1"/>
          <p:nvPr userDrawn="1"/>
        </p:nvSpPr>
        <p:spPr>
          <a:xfrm>
            <a:off x="4999503" y="139127"/>
            <a:ext cx="404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Passport -</a:t>
            </a:r>
            <a:r>
              <a:rPr lang="en-GB" sz="1200" b="1" baseline="0" dirty="0">
                <a:solidFill>
                  <a:schemeClr val="bg1"/>
                </a:solidFill>
              </a:rPr>
              <a:t> Module 1, Session 1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0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574966950?h=e5eb386fb9&amp;app_id=12296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agon waving.jpg">
            <a:extLst>
              <a:ext uri="{FF2B5EF4-FFF2-40B4-BE49-F238E27FC236}">
                <a16:creationId xmlns:a16="http://schemas.microsoft.com/office/drawing/2014/main" id="{32FDD180-9651-3E4E-931A-D4B29FA249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56" y="1917501"/>
            <a:ext cx="3565631" cy="4480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61591-B784-1846-AE68-85D22F0A939D}"/>
              </a:ext>
            </a:extLst>
          </p:cNvPr>
          <p:cNvSpPr txBox="1"/>
          <p:nvPr/>
        </p:nvSpPr>
        <p:spPr>
          <a:xfrm>
            <a:off x="741099" y="1479846"/>
            <a:ext cx="6246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Module 1, Session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58A88-07D6-414B-B135-B463CBAB1122}"/>
              </a:ext>
            </a:extLst>
          </p:cNvPr>
          <p:cNvSpPr txBox="1"/>
          <p:nvPr/>
        </p:nvSpPr>
        <p:spPr>
          <a:xfrm>
            <a:off x="741099" y="2313739"/>
            <a:ext cx="7087057" cy="243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0"/>
              </a:lnSpc>
            </a:pPr>
            <a:r>
              <a:rPr lang="en-GB" sz="9600" b="1" dirty="0"/>
              <a:t>Strange Creatures</a:t>
            </a:r>
          </a:p>
        </p:txBody>
      </p:sp>
    </p:spTree>
    <p:extLst>
      <p:ext uri="{BB962C8B-B14F-4D97-AF65-F5344CB8AC3E}">
        <p14:creationId xmlns:p14="http://schemas.microsoft.com/office/powerpoint/2010/main" val="127117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28294" r="1623" b="-1331"/>
          <a:stretch/>
        </p:blipFill>
        <p:spPr>
          <a:xfrm>
            <a:off x="2299646" y="1189352"/>
            <a:ext cx="4785921" cy="55418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8812" y="1060563"/>
            <a:ext cx="2440546" cy="1893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7F2CA9-0553-754B-913A-C65A34D70801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5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6"/>
          <a:stretch/>
        </p:blipFill>
        <p:spPr>
          <a:xfrm>
            <a:off x="216514" y="1307929"/>
            <a:ext cx="5723820" cy="5209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6" t="59090" r="225" b="-3"/>
          <a:stretch/>
        </p:blipFill>
        <p:spPr>
          <a:xfrm>
            <a:off x="5164425" y="2562056"/>
            <a:ext cx="3757363" cy="413567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8C094B0-988F-0242-B923-DAE95AFD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273"/>
            <a:ext cx="8229600" cy="61270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Strange Creatures</a:t>
            </a:r>
          </a:p>
        </p:txBody>
      </p:sp>
    </p:spTree>
    <p:extLst>
      <p:ext uri="{BB962C8B-B14F-4D97-AF65-F5344CB8AC3E}">
        <p14:creationId xmlns:p14="http://schemas.microsoft.com/office/powerpoint/2010/main" val="36650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56" y="1440314"/>
            <a:ext cx="8229600" cy="857250"/>
          </a:xfrm>
        </p:spPr>
        <p:txBody>
          <a:bodyPr/>
          <a:lstStyle/>
          <a:p>
            <a:r>
              <a:rPr lang="en-GB" sz="4400" b="1" dirty="0"/>
              <a:t>What makes us unique?</a:t>
            </a:r>
          </a:p>
        </p:txBody>
      </p:sp>
    </p:spTree>
    <p:extLst>
      <p:ext uri="{BB962C8B-B14F-4D97-AF65-F5344CB8AC3E}">
        <p14:creationId xmlns:p14="http://schemas.microsoft.com/office/powerpoint/2010/main" val="1082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95460" y="3069569"/>
            <a:ext cx="3573887" cy="2820473"/>
          </a:xfrm>
          <a:prstGeom prst="wedgeEllipseCallout">
            <a:avLst/>
          </a:prstGeom>
          <a:solidFill>
            <a:srgbClr val="652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892" y="4051180"/>
            <a:ext cx="2331078" cy="857250"/>
          </a:xfrm>
        </p:spPr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</a:rPr>
              <a:t>Liked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33494" y="1131299"/>
            <a:ext cx="3573887" cy="2820473"/>
            <a:chOff x="5033494" y="785611"/>
            <a:chExt cx="3573887" cy="2820473"/>
          </a:xfrm>
        </p:grpSpPr>
        <p:sp>
          <p:nvSpPr>
            <p:cNvPr id="5" name="Oval Callout 4"/>
            <p:cNvSpPr/>
            <p:nvPr/>
          </p:nvSpPr>
          <p:spPr>
            <a:xfrm>
              <a:off x="5033494" y="785611"/>
              <a:ext cx="3573887" cy="2820473"/>
            </a:xfrm>
            <a:prstGeom prst="wedgeEllipseCallout">
              <a:avLst/>
            </a:prstGeom>
            <a:solidFill>
              <a:srgbClr val="6526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itle 1"/>
            <p:cNvSpPr txBox="1">
              <a:spLocks/>
            </p:cNvSpPr>
            <p:nvPr/>
          </p:nvSpPr>
          <p:spPr>
            <a:xfrm>
              <a:off x="5654898" y="1693571"/>
              <a:ext cx="2331078" cy="857250"/>
            </a:xfrm>
            <a:prstGeom prst="rect">
              <a:avLst/>
            </a:prstGeom>
          </p:spPr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5pPr>
              <a:lvl6pPr marL="3429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6pPr>
              <a:lvl7pPr marL="6858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7pPr>
              <a:lvl8pPr marL="10287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8pPr>
              <a:lvl9pPr marL="1371600" algn="ctr" rtl="0" fontAlgn="base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</a:rPr>
                <a:t>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75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6899"/>
            <a:ext cx="8229600" cy="1143000"/>
          </a:xfrm>
        </p:spPr>
        <p:txBody>
          <a:bodyPr/>
          <a:lstStyle/>
          <a:p>
            <a:r>
              <a:rPr lang="en-GB" sz="3600" b="1" dirty="0"/>
              <a:t>Key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322" y="3703159"/>
            <a:ext cx="6078828" cy="255227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Each of us has many characteristics which make us who we are and make us different and special. In our class, the differences between us are a source of strength and we can bring all our talents together.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6" y="1309011"/>
            <a:ext cx="1287888" cy="1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07032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 dirty="0">
                <a:solidFill>
                  <a:schemeClr val="bg1"/>
                </a:solidFill>
              </a:rPr>
              <a:t>Story characters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b="78990"/>
          <a:stretch/>
        </p:blipFill>
        <p:spPr>
          <a:xfrm>
            <a:off x="519546" y="1127577"/>
            <a:ext cx="4675910" cy="174408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50472" y="3007095"/>
            <a:ext cx="6241471" cy="1704270"/>
            <a:chOff x="2050472" y="2627664"/>
            <a:chExt cx="6241471" cy="17042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" t="20496" r="25159" b="59295"/>
            <a:stretch/>
          </p:blipFill>
          <p:spPr>
            <a:xfrm>
              <a:off x="2050472" y="2627665"/>
              <a:ext cx="4689764" cy="170426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0496" r="783" b="59295"/>
            <a:stretch/>
          </p:blipFill>
          <p:spPr>
            <a:xfrm>
              <a:off x="6691745" y="2627664"/>
              <a:ext cx="1600198" cy="17042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81892" y="4853730"/>
            <a:ext cx="7737759" cy="1699234"/>
            <a:chOff x="581892" y="4467372"/>
            <a:chExt cx="7737759" cy="16992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" t="40203" r="25254" b="39588"/>
            <a:stretch/>
          </p:blipFill>
          <p:spPr>
            <a:xfrm>
              <a:off x="581892" y="4467372"/>
              <a:ext cx="4675910" cy="16992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91" t="40286" r="1024" b="39505"/>
            <a:stretch/>
          </p:blipFill>
          <p:spPr>
            <a:xfrm>
              <a:off x="5216240" y="4467372"/>
              <a:ext cx="1579415" cy="16992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24" t="59812" r="25691" b="19979"/>
            <a:stretch/>
          </p:blipFill>
          <p:spPr>
            <a:xfrm>
              <a:off x="6740236" y="4467372"/>
              <a:ext cx="1579415" cy="1699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62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273"/>
            <a:ext cx="8229600" cy="61270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Strange Creatures</a:t>
            </a:r>
          </a:p>
        </p:txBody>
      </p:sp>
      <p:pic>
        <p:nvPicPr>
          <p:cNvPr id="3" name="Online Media 2" descr="Module 1, Session 1 - Strange Creatures">
            <a:hlinkClick r:id="" action="ppaction://media"/>
            <a:extLst>
              <a:ext uri="{FF2B5EF4-FFF2-40B4-BE49-F238E27FC236}">
                <a16:creationId xmlns:a16="http://schemas.microsoft.com/office/drawing/2014/main" id="{4EB4A0B0-BE17-F153-09BC-44264BAFD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0" y="1647497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 r="51477" b="61229"/>
          <a:stretch/>
        </p:blipFill>
        <p:spPr>
          <a:xfrm>
            <a:off x="655002" y="1711566"/>
            <a:ext cx="3868246" cy="4456068"/>
          </a:xfr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4" t="4055" b="61229"/>
          <a:stretch/>
        </p:blipFill>
        <p:spPr>
          <a:xfrm>
            <a:off x="4783657" y="1711566"/>
            <a:ext cx="3972155" cy="445606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05BEB3-D650-5146-AAB2-87007E20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273"/>
            <a:ext cx="8229600" cy="612708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1"/>
                </a:solidFill>
              </a:rPr>
              <a:t>Strange Creatures</a:t>
            </a:r>
          </a:p>
        </p:txBody>
      </p:sp>
    </p:spTree>
    <p:extLst>
      <p:ext uri="{BB962C8B-B14F-4D97-AF65-F5344CB8AC3E}">
        <p14:creationId xmlns:p14="http://schemas.microsoft.com/office/powerpoint/2010/main" val="13287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2" r="43744" b="28218"/>
          <a:stretch/>
        </p:blipFill>
        <p:spPr>
          <a:xfrm>
            <a:off x="637748" y="2030742"/>
            <a:ext cx="4484774" cy="4230698"/>
          </a:xfr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7" t="38822" b="28218"/>
          <a:stretch/>
        </p:blipFill>
        <p:spPr>
          <a:xfrm>
            <a:off x="5295702" y="2030741"/>
            <a:ext cx="3466465" cy="42306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CE369F-1409-3245-82A9-3FD0489D0E01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4" b="-629"/>
          <a:stretch/>
        </p:blipFill>
        <p:spPr>
          <a:xfrm>
            <a:off x="585990" y="2002179"/>
            <a:ext cx="7972020" cy="366403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313A39-2045-6D42-B22B-5F1B6617B1D2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r="50107" b="36977"/>
          <a:stretch/>
        </p:blipFill>
        <p:spPr>
          <a:xfrm>
            <a:off x="1845446" y="1001271"/>
            <a:ext cx="2865549" cy="558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9" t="949" b="70030"/>
          <a:stretch/>
        </p:blipFill>
        <p:spPr>
          <a:xfrm>
            <a:off x="5607535" y="926104"/>
            <a:ext cx="2824111" cy="26376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4" t="29843" b="36977"/>
          <a:stretch/>
        </p:blipFill>
        <p:spPr>
          <a:xfrm>
            <a:off x="5515394" y="3547765"/>
            <a:ext cx="2931932" cy="30345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28D784-74B8-A549-A841-B784AF237B57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63189" r="-123" b="-195"/>
          <a:stretch/>
        </p:blipFill>
        <p:spPr>
          <a:xfrm>
            <a:off x="551903" y="1613626"/>
            <a:ext cx="8221161" cy="47889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7F5C65-6ABA-C34C-8E1A-3A684883374E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0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r="40538" b="72207"/>
          <a:stretch/>
        </p:blipFill>
        <p:spPr>
          <a:xfrm>
            <a:off x="1016862" y="2712827"/>
            <a:ext cx="3935915" cy="267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6" t="1815" r="2015" b="48803"/>
          <a:stretch/>
        </p:blipFill>
        <p:spPr>
          <a:xfrm>
            <a:off x="5879934" y="1336852"/>
            <a:ext cx="2466304" cy="50678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7E90218-3361-D24E-B6F8-6093F5E6E2E2}"/>
              </a:ext>
            </a:extLst>
          </p:cNvPr>
          <p:cNvSpPr txBox="1">
            <a:spLocks/>
          </p:cNvSpPr>
          <p:nvPr/>
        </p:nvSpPr>
        <p:spPr>
          <a:xfrm>
            <a:off x="457200" y="155273"/>
            <a:ext cx="8229600" cy="6127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b="1">
                <a:solidFill>
                  <a:schemeClr val="bg1"/>
                </a:solidFill>
              </a:rPr>
              <a:t>Strange Creatures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</TotalTime>
  <Words>78</Words>
  <Application>Microsoft Macintosh PowerPoint</Application>
  <PresentationFormat>On-screen Show (4:3)</PresentationFormat>
  <Paragraphs>18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PowerPoint Presentation</vt:lpstr>
      <vt:lpstr>PowerPoint Presentation</vt:lpstr>
      <vt:lpstr>Strange Creatures</vt:lpstr>
      <vt:lpstr>Strange Creatures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Strange Creatures</vt:lpstr>
      <vt:lpstr>What makes us unique?</vt:lpstr>
      <vt:lpstr>Liked</vt:lpstr>
      <vt:lpstr>Key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Poulton</dc:creator>
  <cp:lastModifiedBy>Microsoft Office User</cp:lastModifiedBy>
  <cp:revision>33</cp:revision>
  <dcterms:created xsi:type="dcterms:W3CDTF">2019-07-30T13:18:47Z</dcterms:created>
  <dcterms:modified xsi:type="dcterms:W3CDTF">2022-08-09T12:40:22Z</dcterms:modified>
</cp:coreProperties>
</file>